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026D8-8A15-4C57-9901-3B586549DE9F}" v="4" dt="2021-04-20T14:49:18.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A829CEAF-D31E-4FE7-8F9D-A2261CD8DC93}"/>
    <pc:docChg chg="undo custSel delSld modSld">
      <pc:chgData name="Beem, Corinn" userId="c940195d-46ad-491a-b089-963483842aae" providerId="ADAL" clId="{A829CEAF-D31E-4FE7-8F9D-A2261CD8DC93}" dt="2021-04-16T19:06:51.889" v="319" actId="20577"/>
      <pc:docMkLst>
        <pc:docMk/>
      </pc:docMkLst>
      <pc:sldChg chg="delSp modSp mod modNotesTx">
        <pc:chgData name="Beem, Corinn" userId="c940195d-46ad-491a-b089-963483842aae" providerId="ADAL" clId="{A829CEAF-D31E-4FE7-8F9D-A2261CD8DC93}" dt="2021-04-16T17:25:57.005" v="167" actId="20577"/>
        <pc:sldMkLst>
          <pc:docMk/>
          <pc:sldMk cId="3309063412" sldId="503"/>
        </pc:sldMkLst>
        <pc:spChg chg="mod">
          <ac:chgData name="Beem, Corinn" userId="c940195d-46ad-491a-b089-963483842aae" providerId="ADAL" clId="{A829CEAF-D31E-4FE7-8F9D-A2261CD8DC93}" dt="2021-04-08T20:02:24.598" v="80" actId="20577"/>
          <ac:spMkLst>
            <pc:docMk/>
            <pc:sldMk cId="3309063412" sldId="503"/>
            <ac:spMk id="2" creationId="{B6B9F291-16BF-4C3F-83DE-B220C1AF1282}"/>
          </ac:spMkLst>
        </pc:spChg>
        <pc:spChg chg="del">
          <ac:chgData name="Beem, Corinn" userId="c940195d-46ad-491a-b089-963483842aae" providerId="ADAL" clId="{A829CEAF-D31E-4FE7-8F9D-A2261CD8DC93}" dt="2021-04-16T17:22:35.733" v="141" actId="478"/>
          <ac:spMkLst>
            <pc:docMk/>
            <pc:sldMk cId="3309063412" sldId="503"/>
            <ac:spMk id="6" creationId="{7027257B-4FDA-4D5E-B242-50F7A10EADD1}"/>
          </ac:spMkLst>
        </pc:spChg>
        <pc:graphicFrameChg chg="mod modGraphic">
          <ac:chgData name="Beem, Corinn" userId="c940195d-46ad-491a-b089-963483842aae" providerId="ADAL" clId="{A829CEAF-D31E-4FE7-8F9D-A2261CD8DC93}" dt="2021-04-16T17:25:52.781" v="163" actId="13926"/>
          <ac:graphicFrameMkLst>
            <pc:docMk/>
            <pc:sldMk cId="3309063412" sldId="503"/>
            <ac:graphicFrameMk id="11" creationId="{6C56D1D6-488A-4DEE-9C76-04F8A27EB7CE}"/>
          </ac:graphicFrameMkLst>
        </pc:graphicFrameChg>
        <pc:picChg chg="mod">
          <ac:chgData name="Beem, Corinn" userId="c940195d-46ad-491a-b089-963483842aae" providerId="ADAL" clId="{A829CEAF-D31E-4FE7-8F9D-A2261CD8DC93}" dt="2021-04-16T17:22:41.486" v="143" actId="1076"/>
          <ac:picMkLst>
            <pc:docMk/>
            <pc:sldMk cId="3309063412" sldId="503"/>
            <ac:picMk id="8" creationId="{F8F27182-7EFD-4D81-A5E7-E5E2B2A55D38}"/>
          </ac:picMkLst>
        </pc:picChg>
      </pc:sldChg>
      <pc:sldChg chg="delSp modSp mod modNotesTx">
        <pc:chgData name="Beem, Corinn" userId="c940195d-46ad-491a-b089-963483842aae" providerId="ADAL" clId="{A829CEAF-D31E-4FE7-8F9D-A2261CD8DC93}" dt="2021-04-16T19:06:51.889" v="319" actId="20577"/>
        <pc:sldMkLst>
          <pc:docMk/>
          <pc:sldMk cId="4020193246" sldId="504"/>
        </pc:sldMkLst>
        <pc:spChg chg="mod">
          <ac:chgData name="Beem, Corinn" userId="c940195d-46ad-491a-b089-963483842aae" providerId="ADAL" clId="{A829CEAF-D31E-4FE7-8F9D-A2261CD8DC93}" dt="2021-04-08T20:02:30.433" v="81"/>
          <ac:spMkLst>
            <pc:docMk/>
            <pc:sldMk cId="4020193246" sldId="504"/>
            <ac:spMk id="2" creationId="{B6B9F291-16BF-4C3F-83DE-B220C1AF1282}"/>
          </ac:spMkLst>
        </pc:spChg>
        <pc:spChg chg="del">
          <ac:chgData name="Beem, Corinn" userId="c940195d-46ad-491a-b089-963483842aae" providerId="ADAL" clId="{A829CEAF-D31E-4FE7-8F9D-A2261CD8DC93}" dt="2021-04-16T17:22:44.911" v="144" actId="478"/>
          <ac:spMkLst>
            <pc:docMk/>
            <pc:sldMk cId="4020193246" sldId="504"/>
            <ac:spMk id="13" creationId="{7C7FFC2C-F58B-47EB-A1E1-BAECCAC1B2D6}"/>
          </ac:spMkLst>
        </pc:spChg>
        <pc:graphicFrameChg chg="mod modGraphic">
          <ac:chgData name="Beem, Corinn" userId="c940195d-46ad-491a-b089-963483842aae" providerId="ADAL" clId="{A829CEAF-D31E-4FE7-8F9D-A2261CD8DC93}" dt="2021-04-16T19:06:51.889" v="319" actId="20577"/>
          <ac:graphicFrameMkLst>
            <pc:docMk/>
            <pc:sldMk cId="4020193246" sldId="504"/>
            <ac:graphicFrameMk id="15" creationId="{0A1B2E9B-FDFF-4E1D-9D3B-379C0132C634}"/>
          </ac:graphicFrameMkLst>
        </pc:graphicFrameChg>
        <pc:picChg chg="mod">
          <ac:chgData name="Beem, Corinn" userId="c940195d-46ad-491a-b089-963483842aae" providerId="ADAL" clId="{A829CEAF-D31E-4FE7-8F9D-A2261CD8DC93}" dt="2021-04-16T17:23:00.278" v="149" actId="1076"/>
          <ac:picMkLst>
            <pc:docMk/>
            <pc:sldMk cId="4020193246" sldId="504"/>
            <ac:picMk id="7" creationId="{EDD78377-E551-4DBB-BD2C-D63A8DA474F9}"/>
          </ac:picMkLst>
        </pc:picChg>
      </pc:sldChg>
      <pc:sldChg chg="delSp modSp mod modNotesTx">
        <pc:chgData name="Beem, Corinn" userId="c940195d-46ad-491a-b089-963483842aae" providerId="ADAL" clId="{A829CEAF-D31E-4FE7-8F9D-A2261CD8DC93}" dt="2021-04-16T19:06:36.642" v="314" actId="20577"/>
        <pc:sldMkLst>
          <pc:docMk/>
          <pc:sldMk cId="902281997" sldId="505"/>
        </pc:sldMkLst>
        <pc:spChg chg="mod">
          <ac:chgData name="Beem, Corinn" userId="c940195d-46ad-491a-b089-963483842aae" providerId="ADAL" clId="{A829CEAF-D31E-4FE7-8F9D-A2261CD8DC93}" dt="2021-04-08T20:02:33.787" v="82"/>
          <ac:spMkLst>
            <pc:docMk/>
            <pc:sldMk cId="902281997" sldId="505"/>
            <ac:spMk id="2" creationId="{B6B9F291-16BF-4C3F-83DE-B220C1AF1282}"/>
          </ac:spMkLst>
        </pc:spChg>
        <pc:spChg chg="del">
          <ac:chgData name="Beem, Corinn" userId="c940195d-46ad-491a-b089-963483842aae" providerId="ADAL" clId="{A829CEAF-D31E-4FE7-8F9D-A2261CD8DC93}" dt="2021-04-16T17:23:16.402" v="153" actId="478"/>
          <ac:spMkLst>
            <pc:docMk/>
            <pc:sldMk cId="902281997" sldId="505"/>
            <ac:spMk id="12" creationId="{EDA7E727-9C9E-4D55-9990-8176FBF51CA0}"/>
          </ac:spMkLst>
        </pc:spChg>
        <pc:graphicFrameChg chg="mod modGraphic">
          <ac:chgData name="Beem, Corinn" userId="c940195d-46ad-491a-b089-963483842aae" providerId="ADAL" clId="{A829CEAF-D31E-4FE7-8F9D-A2261CD8DC93}" dt="2021-04-16T19:06:36.642" v="314" actId="20577"/>
          <ac:graphicFrameMkLst>
            <pc:docMk/>
            <pc:sldMk cId="902281997" sldId="505"/>
            <ac:graphicFrameMk id="11" creationId="{9F149903-9EB5-4E54-9AC5-7F449BB7E1D0}"/>
          </ac:graphicFrameMkLst>
        </pc:graphicFrameChg>
        <pc:picChg chg="mod">
          <ac:chgData name="Beem, Corinn" userId="c940195d-46ad-491a-b089-963483842aae" providerId="ADAL" clId="{A829CEAF-D31E-4FE7-8F9D-A2261CD8DC93}" dt="2021-04-16T17:23:14.709" v="152" actId="1076"/>
          <ac:picMkLst>
            <pc:docMk/>
            <pc:sldMk cId="902281997" sldId="505"/>
            <ac:picMk id="8" creationId="{A4DABAFC-FD06-4539-A971-3669E48D98B1}"/>
          </ac:picMkLst>
        </pc:picChg>
      </pc:sldChg>
      <pc:sldChg chg="delSp modSp mod modNotesTx">
        <pc:chgData name="Beem, Corinn" userId="c940195d-46ad-491a-b089-963483842aae" providerId="ADAL" clId="{A829CEAF-D31E-4FE7-8F9D-A2261CD8DC93}" dt="2021-04-16T19:06:42.541" v="316" actId="20577"/>
        <pc:sldMkLst>
          <pc:docMk/>
          <pc:sldMk cId="4219494486" sldId="506"/>
        </pc:sldMkLst>
        <pc:spChg chg="mod">
          <ac:chgData name="Beem, Corinn" userId="c940195d-46ad-491a-b089-963483842aae" providerId="ADAL" clId="{A829CEAF-D31E-4FE7-8F9D-A2261CD8DC93}" dt="2021-04-08T20:02:37.020" v="83"/>
          <ac:spMkLst>
            <pc:docMk/>
            <pc:sldMk cId="4219494486" sldId="506"/>
            <ac:spMk id="2" creationId="{B6B9F291-16BF-4C3F-83DE-B220C1AF1282}"/>
          </ac:spMkLst>
        </pc:spChg>
        <pc:spChg chg="del">
          <ac:chgData name="Beem, Corinn" userId="c940195d-46ad-491a-b089-963483842aae" providerId="ADAL" clId="{A829CEAF-D31E-4FE7-8F9D-A2261CD8DC93}" dt="2021-04-16T17:23:33.570" v="157" actId="478"/>
          <ac:spMkLst>
            <pc:docMk/>
            <pc:sldMk cId="4219494486" sldId="506"/>
            <ac:spMk id="12" creationId="{7F681DB6-4BFB-441E-BB96-7BED17AB88F6}"/>
          </ac:spMkLst>
        </pc:spChg>
        <pc:graphicFrameChg chg="mod modGraphic">
          <ac:chgData name="Beem, Corinn" userId="c940195d-46ad-491a-b089-963483842aae" providerId="ADAL" clId="{A829CEAF-D31E-4FE7-8F9D-A2261CD8DC93}" dt="2021-04-16T19:06:42.541" v="316" actId="20577"/>
          <ac:graphicFrameMkLst>
            <pc:docMk/>
            <pc:sldMk cId="4219494486" sldId="506"/>
            <ac:graphicFrameMk id="11" creationId="{88A98626-2E13-4D69-8063-8BDF69CCE72D}"/>
          </ac:graphicFrameMkLst>
        </pc:graphicFrameChg>
        <pc:picChg chg="mod">
          <ac:chgData name="Beem, Corinn" userId="c940195d-46ad-491a-b089-963483842aae" providerId="ADAL" clId="{A829CEAF-D31E-4FE7-8F9D-A2261CD8DC93}" dt="2021-04-16T17:23:31.686" v="156" actId="1076"/>
          <ac:picMkLst>
            <pc:docMk/>
            <pc:sldMk cId="4219494486" sldId="506"/>
            <ac:picMk id="7" creationId="{0FC59644-6B21-4290-9F72-449230ADAF0C}"/>
          </ac:picMkLst>
        </pc:picChg>
      </pc:sldChg>
      <pc:sldChg chg="modSp">
        <pc:chgData name="Beem, Corinn" userId="c940195d-46ad-491a-b089-963483842aae" providerId="ADAL" clId="{A829CEAF-D31E-4FE7-8F9D-A2261CD8DC93}" dt="2021-04-08T20:02:42.749" v="84"/>
        <pc:sldMkLst>
          <pc:docMk/>
          <pc:sldMk cId="3544745729" sldId="511"/>
        </pc:sldMkLst>
        <pc:spChg chg="mod">
          <ac:chgData name="Beem, Corinn" userId="c940195d-46ad-491a-b089-963483842aae" providerId="ADAL" clId="{A829CEAF-D31E-4FE7-8F9D-A2261CD8DC93}" dt="2021-04-08T20:02:42.749" v="84"/>
          <ac:spMkLst>
            <pc:docMk/>
            <pc:sldMk cId="3544745729" sldId="511"/>
            <ac:spMk id="5" creationId="{3E532E98-B6B5-4ACC-BAF8-6B4F7E7C68E3}"/>
          </ac:spMkLst>
        </pc:spChg>
      </pc:sldChg>
      <pc:sldChg chg="modSp mod">
        <pc:chgData name="Beem, Corinn" userId="c940195d-46ad-491a-b089-963483842aae" providerId="ADAL" clId="{A829CEAF-D31E-4FE7-8F9D-A2261CD8DC93}" dt="2021-04-08T21:09:44.982" v="134" actId="20577"/>
        <pc:sldMkLst>
          <pc:docMk/>
          <pc:sldMk cId="4189796286" sldId="513"/>
        </pc:sldMkLst>
        <pc:spChg chg="mod">
          <ac:chgData name="Beem, Corinn" userId="c940195d-46ad-491a-b089-963483842aae" providerId="ADAL" clId="{A829CEAF-D31E-4FE7-8F9D-A2261CD8DC93}" dt="2021-04-08T21:09:44.982" v="134" actId="20577"/>
          <ac:spMkLst>
            <pc:docMk/>
            <pc:sldMk cId="4189796286" sldId="513"/>
            <ac:spMk id="6" creationId="{7ADE84E5-34FE-4C41-9602-1621F6B66961}"/>
          </ac:spMkLst>
        </pc:spChg>
      </pc:sldChg>
      <pc:sldChg chg="modSp mod">
        <pc:chgData name="Beem, Corinn" userId="c940195d-46ad-491a-b089-963483842aae" providerId="ADAL" clId="{A829CEAF-D31E-4FE7-8F9D-A2261CD8DC93}" dt="2021-04-08T19:59:56.789" v="1" actId="20577"/>
        <pc:sldMkLst>
          <pc:docMk/>
          <pc:sldMk cId="4291394701" sldId="540"/>
        </pc:sldMkLst>
        <pc:spChg chg="mod">
          <ac:chgData name="Beem, Corinn" userId="c940195d-46ad-491a-b089-963483842aae" providerId="ADAL" clId="{A829CEAF-D31E-4FE7-8F9D-A2261CD8DC93}" dt="2021-04-08T19:59:56.789" v="1" actId="20577"/>
          <ac:spMkLst>
            <pc:docMk/>
            <pc:sldMk cId="4291394701" sldId="540"/>
            <ac:spMk id="2" creationId="{D85898C7-A09F-41F6-AAC4-07C7EEEB728B}"/>
          </ac:spMkLst>
        </pc:spChg>
      </pc:sldChg>
      <pc:sldChg chg="modSp mod modNotesTx">
        <pc:chgData name="Beem, Corinn" userId="c940195d-46ad-491a-b089-963483842aae" providerId="ADAL" clId="{A829CEAF-D31E-4FE7-8F9D-A2261CD8DC93}" dt="2021-04-12T11:36:18.915" v="138" actId="6549"/>
        <pc:sldMkLst>
          <pc:docMk/>
          <pc:sldMk cId="3283148454" sldId="556"/>
        </pc:sldMkLst>
        <pc:spChg chg="mod">
          <ac:chgData name="Beem, Corinn" userId="c940195d-46ad-491a-b089-963483842aae" providerId="ADAL" clId="{A829CEAF-D31E-4FE7-8F9D-A2261CD8DC93}" dt="2021-04-12T11:36:16.531" v="136" actId="6549"/>
          <ac:spMkLst>
            <pc:docMk/>
            <pc:sldMk cId="3283148454" sldId="556"/>
            <ac:spMk id="42" creationId="{09451B0F-CEAE-43AA-AC61-E0C09AB31722}"/>
          </ac:spMkLst>
        </pc:spChg>
      </pc:sldChg>
      <pc:sldChg chg="modSp del mod modNotesTx">
        <pc:chgData name="Beem, Corinn" userId="c940195d-46ad-491a-b089-963483842aae" providerId="ADAL" clId="{A829CEAF-D31E-4FE7-8F9D-A2261CD8DC93}" dt="2021-04-12T11:36:28.849" v="139" actId="47"/>
        <pc:sldMkLst>
          <pc:docMk/>
          <pc:sldMk cId="4009573612" sldId="557"/>
        </pc:sldMkLst>
        <pc:spChg chg="mod">
          <ac:chgData name="Beem, Corinn" userId="c940195d-46ad-491a-b089-963483842aae" providerId="ADAL" clId="{A829CEAF-D31E-4FE7-8F9D-A2261CD8DC93}" dt="2021-04-08T20:03:45.382" v="105" actId="20577"/>
          <ac:spMkLst>
            <pc:docMk/>
            <pc:sldMk cId="4009573612" sldId="557"/>
            <ac:spMk id="2" creationId="{D4A1F4AB-06D3-41C7-A09F-523B103E846F}"/>
          </ac:spMkLst>
        </pc:spChg>
        <pc:spChg chg="mod">
          <ac:chgData name="Beem, Corinn" userId="c940195d-46ad-491a-b089-963483842aae" providerId="ADAL" clId="{A829CEAF-D31E-4FE7-8F9D-A2261CD8DC93}" dt="2021-04-08T20:04:36.118" v="131" actId="20577"/>
          <ac:spMkLst>
            <pc:docMk/>
            <pc:sldMk cId="4009573612" sldId="557"/>
            <ac:spMk id="17" creationId="{70619F06-4E15-4210-8CA5-99B30A4B9DEB}"/>
          </ac:spMkLst>
        </pc:spChg>
        <pc:spChg chg="mod">
          <ac:chgData name="Beem, Corinn" userId="c940195d-46ad-491a-b089-963483842aae" providerId="ADAL" clId="{A829CEAF-D31E-4FE7-8F9D-A2261CD8DC93}" dt="2021-04-08T20:04:21.208" v="113" actId="20577"/>
          <ac:spMkLst>
            <pc:docMk/>
            <pc:sldMk cId="4009573612" sldId="557"/>
            <ac:spMk id="31" creationId="{4A2B8B0C-7026-441A-BB33-6D9E2E3909DA}"/>
          </ac:spMkLst>
        </pc:spChg>
        <pc:spChg chg="mod">
          <ac:chgData name="Beem, Corinn" userId="c940195d-46ad-491a-b089-963483842aae" providerId="ADAL" clId="{A829CEAF-D31E-4FE7-8F9D-A2261CD8DC93}" dt="2021-04-08T20:04:24.630" v="117" actId="20577"/>
          <ac:spMkLst>
            <pc:docMk/>
            <pc:sldMk cId="4009573612" sldId="557"/>
            <ac:spMk id="32" creationId="{F231803C-75B2-433B-A3F5-31F7815149FD}"/>
          </ac:spMkLst>
        </pc:spChg>
        <pc:spChg chg="mod">
          <ac:chgData name="Beem, Corinn" userId="c940195d-46ad-491a-b089-963483842aae" providerId="ADAL" clId="{A829CEAF-D31E-4FE7-8F9D-A2261CD8DC93}" dt="2021-04-08T20:04:27.464" v="121" actId="20577"/>
          <ac:spMkLst>
            <pc:docMk/>
            <pc:sldMk cId="4009573612" sldId="557"/>
            <ac:spMk id="33" creationId="{6E4F87FF-9E8F-4299-B448-DB3CB52959B2}"/>
          </ac:spMkLst>
        </pc:spChg>
        <pc:spChg chg="mod">
          <ac:chgData name="Beem, Corinn" userId="c940195d-46ad-491a-b089-963483842aae" providerId="ADAL" clId="{A829CEAF-D31E-4FE7-8F9D-A2261CD8DC93}" dt="2021-04-08T20:04:30.214" v="126" actId="20577"/>
          <ac:spMkLst>
            <pc:docMk/>
            <pc:sldMk cId="4009573612" sldId="557"/>
            <ac:spMk id="42" creationId="{04DB1312-1CB7-44DC-AAED-562F4D3E6EC9}"/>
          </ac:spMkLst>
        </pc:spChg>
      </pc:sldChg>
      <pc:sldChg chg="modSp mod modNotesTx">
        <pc:chgData name="Beem, Corinn" userId="c940195d-46ad-491a-b089-963483842aae" providerId="ADAL" clId="{A829CEAF-D31E-4FE7-8F9D-A2261CD8DC93}" dt="2021-04-08T20:01:51.993" v="72" actId="20577"/>
        <pc:sldMkLst>
          <pc:docMk/>
          <pc:sldMk cId="1503661817" sldId="558"/>
        </pc:sldMkLst>
        <pc:spChg chg="mod">
          <ac:chgData name="Beem, Corinn" userId="c940195d-46ad-491a-b089-963483842aae" providerId="ADAL" clId="{A829CEAF-D31E-4FE7-8F9D-A2261CD8DC93}" dt="2021-04-08T20:00:38.629" v="6" actId="20577"/>
          <ac:spMkLst>
            <pc:docMk/>
            <pc:sldMk cId="1503661817" sldId="558"/>
            <ac:spMk id="2" creationId="{D4A1F4AB-06D3-41C7-A09F-523B103E846F}"/>
          </ac:spMkLst>
        </pc:spChg>
        <pc:spChg chg="mod">
          <ac:chgData name="Beem, Corinn" userId="c940195d-46ad-491a-b089-963483842aae" providerId="ADAL" clId="{A829CEAF-D31E-4FE7-8F9D-A2261CD8DC93}" dt="2021-04-08T20:01:03.429" v="9" actId="20577"/>
          <ac:spMkLst>
            <pc:docMk/>
            <pc:sldMk cId="1503661817" sldId="558"/>
            <ac:spMk id="37" creationId="{D75644BC-53EB-4AF2-A3A5-26E88A22BB8C}"/>
          </ac:spMkLst>
        </pc:spChg>
        <pc:spChg chg="mod">
          <ac:chgData name="Beem, Corinn" userId="c940195d-46ad-491a-b089-963483842aae" providerId="ADAL" clId="{A829CEAF-D31E-4FE7-8F9D-A2261CD8DC93}" dt="2021-04-08T20:01:12.613" v="27" actId="20577"/>
          <ac:spMkLst>
            <pc:docMk/>
            <pc:sldMk cId="1503661817" sldId="558"/>
            <ac:spMk id="38" creationId="{5A6BADBE-CE4A-4C98-A48D-9DBDD1BE71D5}"/>
          </ac:spMkLst>
        </pc:spChg>
        <pc:spChg chg="mod">
          <ac:chgData name="Beem, Corinn" userId="c940195d-46ad-491a-b089-963483842aae" providerId="ADAL" clId="{A829CEAF-D31E-4FE7-8F9D-A2261CD8DC93}" dt="2021-04-08T20:01:16.074" v="31" actId="20577"/>
          <ac:spMkLst>
            <pc:docMk/>
            <pc:sldMk cId="1503661817" sldId="558"/>
            <ac:spMk id="39" creationId="{5249E791-5DF4-48F1-B804-0AF87B3ED6B2}"/>
          </ac:spMkLst>
        </pc:spChg>
        <pc:spChg chg="mod">
          <ac:chgData name="Beem, Corinn" userId="c940195d-46ad-491a-b089-963483842aae" providerId="ADAL" clId="{A829CEAF-D31E-4FE7-8F9D-A2261CD8DC93}" dt="2021-04-08T20:01:20.430" v="34" actId="20577"/>
          <ac:spMkLst>
            <pc:docMk/>
            <pc:sldMk cId="1503661817" sldId="558"/>
            <ac:spMk id="40" creationId="{BABD2D6F-67C6-428E-9B6E-575730D25AB1}"/>
          </ac:spMkLst>
        </pc:spChg>
      </pc:sldChg>
      <pc:sldChg chg="addSp modSp mod">
        <pc:chgData name="Beem, Corinn" userId="c940195d-46ad-491a-b089-963483842aae" providerId="ADAL" clId="{A829CEAF-D31E-4FE7-8F9D-A2261CD8DC93}" dt="2021-04-08T20:05:10.831" v="133" actId="14826"/>
        <pc:sldMkLst>
          <pc:docMk/>
          <pc:sldMk cId="2489502936" sldId="559"/>
        </pc:sldMkLst>
        <pc:spChg chg="mod">
          <ac:chgData name="Beem, Corinn" userId="c940195d-46ad-491a-b089-963483842aae" providerId="ADAL" clId="{A829CEAF-D31E-4FE7-8F9D-A2261CD8DC93}" dt="2021-04-08T20:02:17.512" v="78" actId="20577"/>
          <ac:spMkLst>
            <pc:docMk/>
            <pc:sldMk cId="2489502936" sldId="559"/>
            <ac:spMk id="2" creationId="{D4A1F4AB-06D3-41C7-A09F-523B103E846F}"/>
          </ac:spMkLst>
        </pc:spChg>
        <pc:picChg chg="add mod">
          <ac:chgData name="Beem, Corinn" userId="c940195d-46ad-491a-b089-963483842aae" providerId="ADAL" clId="{A829CEAF-D31E-4FE7-8F9D-A2261CD8DC93}" dt="2021-04-08T20:05:10.831" v="133" actId="14826"/>
          <ac:picMkLst>
            <pc:docMk/>
            <pc:sldMk cId="2489502936" sldId="559"/>
            <ac:picMk id="3" creationId="{1E764B8D-FAEA-41C6-B506-42BD9AD6D1A3}"/>
          </ac:picMkLst>
        </pc:picChg>
      </pc:sldChg>
    </pc:docChg>
  </pc:docChgLst>
  <pc:docChgLst>
    <pc:chgData name="Sheth, Rohan" userId="0b6da9f0-4e13-4f6a-80ee-55c9a7700dcb" providerId="ADAL" clId="{CA8026D8-8A15-4C57-9901-3B586549DE9F}"/>
    <pc:docChg chg="modSld">
      <pc:chgData name="Sheth, Rohan" userId="0b6da9f0-4e13-4f6a-80ee-55c9a7700dcb" providerId="ADAL" clId="{CA8026D8-8A15-4C57-9901-3B586549DE9F}" dt="2021-04-21T15:26:23.659" v="56" actId="20577"/>
      <pc:docMkLst>
        <pc:docMk/>
      </pc:docMkLst>
      <pc:sldChg chg="modSp mod modNotesTx">
        <pc:chgData name="Sheth, Rohan" userId="0b6da9f0-4e13-4f6a-80ee-55c9a7700dcb" providerId="ADAL" clId="{CA8026D8-8A15-4C57-9901-3B586549DE9F}" dt="2021-04-21T13:18:33.308" v="19" actId="122"/>
        <pc:sldMkLst>
          <pc:docMk/>
          <pc:sldMk cId="3309063412" sldId="503"/>
        </pc:sldMkLst>
        <pc:graphicFrameChg chg="modGraphic">
          <ac:chgData name="Sheth, Rohan" userId="0b6da9f0-4e13-4f6a-80ee-55c9a7700dcb" providerId="ADAL" clId="{CA8026D8-8A15-4C57-9901-3B586549DE9F}" dt="2021-04-21T13:18:33.308" v="19"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CA8026D8-8A15-4C57-9901-3B586549DE9F}" dt="2021-04-21T13:18:38.553" v="20" actId="122"/>
        <pc:sldMkLst>
          <pc:docMk/>
          <pc:sldMk cId="4020193246" sldId="504"/>
        </pc:sldMkLst>
        <pc:graphicFrameChg chg="modGraphic">
          <ac:chgData name="Sheth, Rohan" userId="0b6da9f0-4e13-4f6a-80ee-55c9a7700dcb" providerId="ADAL" clId="{CA8026D8-8A15-4C57-9901-3B586549DE9F}" dt="2021-04-21T13:18:38.553" v="20"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CA8026D8-8A15-4C57-9901-3B586549DE9F}" dt="2021-04-21T15:26:15.610" v="38" actId="20577"/>
        <pc:sldMkLst>
          <pc:docMk/>
          <pc:sldMk cId="902281997" sldId="505"/>
        </pc:sldMkLst>
        <pc:graphicFrameChg chg="modGraphic">
          <ac:chgData name="Sheth, Rohan" userId="0b6da9f0-4e13-4f6a-80ee-55c9a7700dcb" providerId="ADAL" clId="{CA8026D8-8A15-4C57-9901-3B586549DE9F}" dt="2021-04-21T13:18:44.195" v="21"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CA8026D8-8A15-4C57-9901-3B586549DE9F}" dt="2021-04-21T15:26:23.659" v="56" actId="20577"/>
        <pc:sldMkLst>
          <pc:docMk/>
          <pc:sldMk cId="4219494486" sldId="506"/>
        </pc:sldMkLst>
        <pc:graphicFrameChg chg="modGraphic">
          <ac:chgData name="Sheth, Rohan" userId="0b6da9f0-4e13-4f6a-80ee-55c9a7700dcb" providerId="ADAL" clId="{CA8026D8-8A15-4C57-9901-3B586549DE9F}" dt="2021-04-21T13:18:49.171" v="22" actId="122"/>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Lawrenceburg-Lawrence County Airport created 13 jobs earning $867 thousand in payroll, contributed $1.1 million in value added, and generated a total economic output of $2.1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Lawrenceburg-Lawrence County Airport. As this slide shows, Lawrenceburg-Lawrence County Airport supports 13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Lawrenceburg-Lawrence County Airport generates $867,000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Lawrenceburg-Lawrence County Airport contributes $1.1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Lawrenceburg-Lawrence County Airport contributes $2.1 million in business revenue generated by on-airport activity and visitor spending. This metric encompasses payroll and valued added and thus represents the total economic output of Lawrenceburg-Lawrence County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Lawrenceburg-Lawrence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Lawrenceburg-Lawrence </a:t>
            </a:r>
            <a:br>
              <a:rPr lang="en-US" dirty="0"/>
            </a:br>
            <a:r>
              <a:rPr lang="en-US" dirty="0"/>
              <a:t>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$867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$2.1</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Lawrenceburg-Lawrence County </a:t>
            </a:r>
            <a:br>
              <a:rPr lang="en-US" dirty="0"/>
            </a:br>
            <a:r>
              <a:rPr lang="en-US" dirty="0"/>
              <a:t>Airport Is Just Local?</a:t>
            </a:r>
          </a:p>
        </p:txBody>
      </p:sp>
      <p:pic>
        <p:nvPicPr>
          <p:cNvPr id="3" name="Picture 2">
            <a:extLst>
              <a:ext uri="{FF2B5EF4-FFF2-40B4-BE49-F238E27FC236}">
                <a16:creationId xmlns:a16="http://schemas.microsoft.com/office/drawing/2014/main" id="{1E764B8D-FAEA-41C6-B506-42BD9AD6D1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9" y="1699214"/>
            <a:ext cx="7659118" cy="5010073"/>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Lawrenceburg-Lawrence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307884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960865312"/>
              </p:ext>
            </p:extLst>
          </p:nvPr>
        </p:nvGraphicFramePr>
        <p:xfrm>
          <a:off x="2230759" y="291667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38832389"/>
              </p:ext>
            </p:extLst>
          </p:nvPr>
        </p:nvGraphicFramePr>
        <p:xfrm>
          <a:off x="2271855" y="303996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$522,000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$867,000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Lawrenceburg-Lawrence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368018"/>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Lawrenceburg-Lawrence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014559"/>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439506175"/>
              </p:ext>
            </p:extLst>
          </p:nvPr>
        </p:nvGraphicFramePr>
        <p:xfrm>
          <a:off x="2230759" y="2778614"/>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$571,000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$215,000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$343,000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853296728"/>
              </p:ext>
            </p:extLst>
          </p:nvPr>
        </p:nvGraphicFramePr>
        <p:xfrm>
          <a:off x="2323227" y="2968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$406,000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$553,000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Lawrenceburg-Lawrence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19963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Lawrenceburg-Lawrence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2M2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b2e1dacc-c954-4408-aa44-64ef90b7ce3a"/>
    <ds:schemaRef ds:uri="http://www.w3.org/XML/1998/namespace"/>
    <ds:schemaRef ds:uri="c18e8617-fc0f-4dda-a87a-c0ec120ddf92"/>
    <ds:schemaRef ds:uri="http://schemas.microsoft.com/office/2006/metadata/propertie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52860726-b653-4eba-8fc1-cfbf91000526"/>
    <ds:schemaRef ds:uri="http://purl.org/dc/te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Lawrenceburg-Lawrence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Lawrenceburg-Lawrence  County Airport Impacts</vt:lpstr>
      <vt:lpstr>Think Lawrenceburg-Lawrence County  Airport Is Just Local?</vt:lpstr>
      <vt:lpstr>Lawrenceburg-Lawrence County Airport Economic Impacts - Jobs</vt:lpstr>
      <vt:lpstr>Lawrenceburg-Lawrence County Airport Economic Impacts – Payroll</vt:lpstr>
      <vt:lpstr>Lawrenceburg-Lawrence County Airport Economic Impacts – Value Added</vt:lpstr>
      <vt:lpstr>Lawrenceburg-Lawrence County Airport Economic Impacts – Business Revenue </vt:lpstr>
      <vt:lpstr>Tax Analysis</vt:lpstr>
      <vt:lpstr>Statewide Tax Impacts</vt:lpstr>
      <vt:lpstr>Additional  Aviation Benefits</vt:lpstr>
      <vt:lpstr>Case  Studies</vt:lpstr>
      <vt:lpstr>Lawrenceburg-Lawrence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2021-04-21T15:26:27Z</dcterms:modified>
</cp:coreProperties>
</file>